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14DC25C-73C3-4028-A4C0-3BACE64A3C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990CE0-94B9-4E27-8ED3-0AD6BABB296F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6EB1D1-1FBC-4AE0-8E45-2DFA27440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4B2DA-0785-482A-851F-5D54640D5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6984-D1DF-490D-AB31-07927344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763E-B7A8-4D2A-A465-659E91FAD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9DB5E9-7B79-43E1-95FE-1DB94B0FB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457E40-FBE3-43DD-B46D-FCA55D455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A7DC9A-A644-4E88-89A9-9E91E07DA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721FEB-B68F-42E7-8F63-9725B615A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8F573-121C-4660-95DA-931CC5992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676098-5CF4-4A29-95FC-D1D8D3AC1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8CEB83-3DE7-4043-9282-CB5FE9BCA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5619A22A-F1D9-47A0-AE3D-9789D417B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During skid construction activity the operator hit the metallic structure with his head (contractor recordable incident)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Head protection was not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weared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Sharp edge was not point out and protected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Wear Personal Protection Equipment during production activities into compressor’ skid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8656</TotalTime>
  <Words>82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470</cp:revision>
  <cp:lastPrinted>2003-11-04T16:53:27Z</cp:lastPrinted>
  <dcterms:created xsi:type="dcterms:W3CDTF">2004-01-23T18:06:09Z</dcterms:created>
  <dcterms:modified xsi:type="dcterms:W3CDTF">2014-11-06T19:19:21Z</dcterms:modified>
</cp:coreProperties>
</file>